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64" r:id="rId4"/>
    <p:sldId id="260" r:id="rId5"/>
    <p:sldId id="261" r:id="rId6"/>
    <p:sldId id="262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2621-8ECD-489D-BDEE-02FF9FDD0272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DA6AF9-FA86-4359-839C-BB8F45279C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2621-8ECD-489D-BDEE-02FF9FDD0272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A6AF9-FA86-4359-839C-BB8F45279C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2621-8ECD-489D-BDEE-02FF9FDD0272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A6AF9-FA86-4359-839C-BB8F45279C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C9E2621-8ECD-489D-BDEE-02FF9FDD0272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9DA6AF9-FA86-4359-839C-BB8F45279C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2621-8ECD-489D-BDEE-02FF9FDD0272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A6AF9-FA86-4359-839C-BB8F45279C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2621-8ECD-489D-BDEE-02FF9FDD0272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A6AF9-FA86-4359-839C-BB8F45279C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A6AF9-FA86-4359-839C-BB8F45279C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2621-8ECD-489D-BDEE-02FF9FDD0272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2621-8ECD-489D-BDEE-02FF9FDD0272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A6AF9-FA86-4359-839C-BB8F45279C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2621-8ECD-489D-BDEE-02FF9FDD0272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A6AF9-FA86-4359-839C-BB8F45279C0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C9E2621-8ECD-489D-BDEE-02FF9FDD0272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9DA6AF9-FA86-4359-839C-BB8F45279C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E2621-8ECD-489D-BDEE-02FF9FDD0272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DA6AF9-FA86-4359-839C-BB8F45279C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C9E2621-8ECD-489D-BDEE-02FF9FDD0272}" type="datetimeFigureOut">
              <a:rPr lang="ru-RU" smtClean="0"/>
              <a:pPr/>
              <a:t>12.04.2015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9DA6AF9-FA86-4359-839C-BB8F45279C0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107504" y="188640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</a:rPr>
              <a:t>КАЗАНСКИЙ  ПОЛИТЕХНИЧЕСКИЙ  КОЛЛЕДЖ</a:t>
            </a:r>
            <a:endParaRPr lang="ru-RU" b="1" dirty="0">
              <a:solidFill>
                <a:srgbClr val="FFC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52320" y="515719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>
              <a:solidFill>
                <a:schemeClr val="bg2">
                  <a:lumMod val="90000"/>
                </a:schemeClr>
              </a:solidFill>
            </a:endParaRPr>
          </a:p>
          <a:p>
            <a:endParaRPr lang="ru-RU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772816"/>
            <a:ext cx="43146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ЭЛЕКТРОСВАРКА.</a:t>
            </a:r>
          </a:p>
          <a:p>
            <a:r>
              <a:rPr lang="ru-RU" sz="28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ВКЛАД  В ПОБЕДУ</a:t>
            </a:r>
            <a:endParaRPr lang="ru-RU" sz="2800" b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08304" y="5373216"/>
            <a:ext cx="1835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Разработала:</a:t>
            </a:r>
          </a:p>
          <a:p>
            <a:pPr algn="ctr"/>
            <a:r>
              <a:rPr lang="ru-RU" sz="1600" b="1" dirty="0" smtClean="0"/>
              <a:t>мастер  п.о.</a:t>
            </a:r>
          </a:p>
          <a:p>
            <a:pPr algn="ctr"/>
            <a:r>
              <a:rPr lang="ru-RU" sz="1600" b="1" dirty="0" err="1" smtClean="0"/>
              <a:t>Занина</a:t>
            </a:r>
            <a:r>
              <a:rPr lang="ru-RU" sz="1600" b="1" dirty="0" smtClean="0"/>
              <a:t>  Л.Н.</a:t>
            </a:r>
            <a:endParaRPr lang="ru-RU" sz="16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варщицы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2276872"/>
            <a:ext cx="4463225" cy="4392488"/>
          </a:xfrm>
          <a:prstGeom prst="rect">
            <a:avLst/>
          </a:prstGeom>
        </p:spPr>
      </p:pic>
      <p:pic>
        <p:nvPicPr>
          <p:cNvPr id="3" name="Рисунок 2" descr="6129_9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3678158" cy="49929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23928" y="692696"/>
            <a:ext cx="5220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</a:rPr>
              <a:t>Подвиг – это не просто смелость и героизм, а и великий труд, железная дисциплина, несгибаемость воли и огромная </a:t>
            </a:r>
            <a:r>
              <a:rPr lang="ru-RU" sz="2000" b="1" dirty="0" smtClean="0">
                <a:solidFill>
                  <a:srgbClr val="FF0000"/>
                </a:solidFill>
              </a:rPr>
              <a:t> любовь </a:t>
            </a:r>
            <a:r>
              <a:rPr lang="ru-RU" sz="2000" b="1" dirty="0" smtClean="0">
                <a:solidFill>
                  <a:srgbClr val="FF0000"/>
                </a:solidFill>
              </a:rPr>
              <a:t>к Родине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5373216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БОЛЬШОЕ ЧЕЛОВЕЧЕСКОЕ СПАСИБО !!!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3" y="692696"/>
            <a:ext cx="424847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Капли пота проступают,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 огонь блестит в глазах,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Ловко режет сталь литую,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Аппарат в его руках.</a:t>
            </a:r>
          </a:p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endParaRPr lang="ru-RU" sz="2400" b="1" dirty="0" smtClean="0">
              <a:solidFill>
                <a:srgbClr val="C00000"/>
              </a:solidFill>
            </a:endParaRPr>
          </a:p>
          <a:p>
            <a:endParaRPr lang="ru-RU" sz="2400" b="1" dirty="0" smtClean="0">
              <a:solidFill>
                <a:srgbClr val="C00000"/>
              </a:solidFill>
            </a:endParaRPr>
          </a:p>
          <a:p>
            <a:endParaRPr lang="ru-RU" sz="2400" b="1" dirty="0" smtClean="0">
              <a:solidFill>
                <a:srgbClr val="C00000"/>
              </a:solidFill>
            </a:endParaRPr>
          </a:p>
          <a:p>
            <a:endParaRPr lang="ru-RU" sz="2400" b="1" dirty="0" smtClean="0">
              <a:solidFill>
                <a:srgbClr val="C00000"/>
              </a:solidFill>
            </a:endParaRPr>
          </a:p>
          <a:p>
            <a:endParaRPr lang="ru-RU" sz="2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Ты сегодня без забрала,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 проблемам вопреки,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Заслужил почет и славу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Мастер огненной дуги.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564904"/>
            <a:ext cx="4176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Смесью силы и напора,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Зоркостью умелых глаз,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От машины до завода</a:t>
            </a:r>
          </a:p>
          <a:p>
            <a:pPr lvl="0" algn="ctr"/>
            <a:r>
              <a:rPr lang="ru-RU" sz="2400" b="1" dirty="0" smtClean="0">
                <a:solidFill>
                  <a:srgbClr val="C00000"/>
                </a:solidFill>
              </a:rPr>
              <a:t>Сварщик сделает для нас.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88224" y="2492896"/>
            <a:ext cx="72008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764704"/>
            <a:ext cx="4032448" cy="5256584"/>
          </a:xfrm>
          <a:prstGeom prst="flowChartConnector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75656" y="548681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Хочешь врага победить на войне –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план выполняй вдвойне и тройне!</a:t>
            </a:r>
            <a:endParaRPr lang="ru-RU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8" name="Рисунок 7" descr="1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628800"/>
            <a:ext cx="6719925" cy="4968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620688"/>
            <a:ext cx="74062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>     Сварка сыграла важную роль в оснащении Советской Армии </a:t>
            </a:r>
          </a:p>
          <a:p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> боевой техникой в годы Великой Отечественной войны. </a:t>
            </a:r>
            <a:endParaRPr lang="ru-RU" sz="2000" b="1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3" name="Рисунок 2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5" y="2204864"/>
            <a:ext cx="4464496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t_34_76_0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556792"/>
            <a:ext cx="4104456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тюш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51352"/>
            <a:ext cx="3888432" cy="4192061"/>
          </a:xfrm>
          <a:prstGeom prst="rect">
            <a:avLst/>
          </a:prstGeom>
        </p:spPr>
      </p:pic>
      <p:pic>
        <p:nvPicPr>
          <p:cNvPr id="3" name="Рисунок 2" descr="пуш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27500" y="2708920"/>
            <a:ext cx="4736988" cy="38884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548680"/>
            <a:ext cx="6175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РАЗВИТИЕ  СВАРОЧНОЙ  НАУКИ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paton-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1484784"/>
            <a:ext cx="2448272" cy="2876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6660232" y="458112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Патон Е.О.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95936" y="5491684"/>
            <a:ext cx="504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b="1" dirty="0" smtClean="0">
                <a:solidFill>
                  <a:srgbClr val="002060"/>
                </a:solidFill>
              </a:rPr>
              <a:t>За годы  войны  общая  длина «</a:t>
            </a:r>
            <a:r>
              <a:rPr lang="ru-RU" b="1" dirty="0" err="1" smtClean="0">
                <a:solidFill>
                  <a:srgbClr val="002060"/>
                </a:solidFill>
              </a:rPr>
              <a:t>патоновского</a:t>
            </a:r>
            <a:r>
              <a:rPr lang="ru-RU" b="1" dirty="0" smtClean="0">
                <a:solidFill>
                  <a:srgbClr val="002060"/>
                </a:solidFill>
              </a:rPr>
              <a:t>  шва»  составила  6000 км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…</a:t>
            </a:r>
          </a:p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Блок-схема: память с посл. доступом 12"/>
          <p:cNvSpPr/>
          <p:nvPr/>
        </p:nvSpPr>
        <p:spPr>
          <a:xfrm>
            <a:off x="3635896" y="1916832"/>
            <a:ext cx="2592288" cy="1512168"/>
          </a:xfrm>
          <a:prstGeom prst="flowChartMagneticTape">
            <a:avLst/>
          </a:prstGeom>
          <a:ln>
            <a:solidFill>
              <a:srgbClr val="00B0F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Автоматическая  сварка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под флюсом броневых сталей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16" name="Рисунок 15" descr="Svarka-Tanka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3" y="1196752"/>
            <a:ext cx="3168351" cy="5328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5px-Хрен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04664"/>
            <a:ext cx="2881982" cy="380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image3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457983"/>
            <a:ext cx="3960440" cy="42330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971600" y="4509120"/>
            <a:ext cx="1601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Хренов  К.К.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5696" y="5733256"/>
            <a:ext cx="7784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Разработал технику сварки и резки под водой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692696"/>
            <a:ext cx="58326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7030A0"/>
                </a:solidFill>
              </a:rPr>
              <a:t> 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В 1942 году по дну Ладожского озера</a:t>
            </a:r>
          </a:p>
          <a:p>
            <a:pPr algn="just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был проложены трубопровод для снабжения горючим и кабель, по которому в Ленинград шла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</a:rPr>
              <a:t>электро-энергия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с частично восстановленной</a:t>
            </a:r>
          </a:p>
          <a:p>
            <a:pPr algn="just"/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</a:rPr>
              <a:t>Волховской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ГЭС</a:t>
            </a:r>
          </a:p>
          <a:p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лени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996952"/>
            <a:ext cx="4205211" cy="3384376"/>
          </a:xfrm>
          <a:prstGeom prst="rect">
            <a:avLst/>
          </a:prstGeom>
        </p:spPr>
      </p:pic>
      <p:pic>
        <p:nvPicPr>
          <p:cNvPr id="5" name="Рисунок 4" descr="ленин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980728"/>
            <a:ext cx="2808312" cy="36724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47245561_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32656"/>
            <a:ext cx="3355851" cy="3119610"/>
          </a:xfrm>
          <a:prstGeom prst="rect">
            <a:avLst/>
          </a:prstGeom>
        </p:spPr>
      </p:pic>
      <p:pic>
        <p:nvPicPr>
          <p:cNvPr id="3" name="Рисунок 2" descr="мос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476672"/>
            <a:ext cx="3275856" cy="30963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4077072"/>
            <a:ext cx="350262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</a:t>
            </a:r>
            <a:r>
              <a:rPr lang="ru-RU" b="1" dirty="0" smtClean="0">
                <a:solidFill>
                  <a:schemeClr val="bg1"/>
                </a:solidFill>
              </a:rPr>
              <a:t>Корпус  каждой подводной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лодки состояла  из  7  частей,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каждая из которых </a:t>
            </a:r>
            <a:r>
              <a:rPr lang="ru-RU" b="1" dirty="0" err="1" smtClean="0">
                <a:solidFill>
                  <a:schemeClr val="bg1"/>
                </a:solidFill>
              </a:rPr>
              <a:t>выполня</a:t>
            </a:r>
            <a:r>
              <a:rPr lang="ru-RU" b="1" dirty="0" smtClean="0">
                <a:solidFill>
                  <a:schemeClr val="bg1"/>
                </a:solidFill>
              </a:rPr>
              <a:t>-</a:t>
            </a:r>
          </a:p>
          <a:p>
            <a:r>
              <a:rPr lang="ru-RU" b="1" dirty="0" err="1" smtClean="0">
                <a:solidFill>
                  <a:schemeClr val="bg1"/>
                </a:solidFill>
              </a:rPr>
              <a:t>лась</a:t>
            </a:r>
            <a:r>
              <a:rPr lang="ru-RU" b="1" dirty="0" smtClean="0">
                <a:solidFill>
                  <a:schemeClr val="bg1"/>
                </a:solidFill>
              </a:rPr>
              <a:t> из сварных листов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04048" y="4005064"/>
            <a:ext cx="43930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</a:t>
            </a:r>
            <a:r>
              <a:rPr lang="ru-RU" b="1" dirty="0" smtClean="0">
                <a:solidFill>
                  <a:schemeClr val="bg1"/>
                </a:solidFill>
              </a:rPr>
              <a:t>В годы войны были разрушены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многие железнодорожные мосты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  металлическими  пролетными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строениями  и  потоплено много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судов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333</TotalTime>
  <Words>229</Words>
  <Application>Microsoft Office PowerPoint</Application>
  <PresentationFormat>Экран (4:3)</PresentationFormat>
  <Paragraphs>49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office 2007 rus ent: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37</cp:revision>
  <dcterms:created xsi:type="dcterms:W3CDTF">2015-04-10T14:57:21Z</dcterms:created>
  <dcterms:modified xsi:type="dcterms:W3CDTF">2015-04-12T06:41:31Z</dcterms:modified>
</cp:coreProperties>
</file>